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6FFF-2839-4D44-92A4-644C38ACBF79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F9-2BFD-4760-A54A-4EB576E376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55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6FFF-2839-4D44-92A4-644C38ACBF79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F9-2BFD-4760-A54A-4EB576E376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07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6FFF-2839-4D44-92A4-644C38ACBF79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F9-2BFD-4760-A54A-4EB576E376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25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6FFF-2839-4D44-92A4-644C38ACBF79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F9-2BFD-4760-A54A-4EB576E376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45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6FFF-2839-4D44-92A4-644C38ACBF79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F9-2BFD-4760-A54A-4EB576E376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50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6FFF-2839-4D44-92A4-644C38ACBF79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F9-2BFD-4760-A54A-4EB576E376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58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6FFF-2839-4D44-92A4-644C38ACBF79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F9-2BFD-4760-A54A-4EB576E376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6FFF-2839-4D44-92A4-644C38ACBF79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F9-2BFD-4760-A54A-4EB576E376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43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6FFF-2839-4D44-92A4-644C38ACBF79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F9-2BFD-4760-A54A-4EB576E376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68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6FFF-2839-4D44-92A4-644C38ACBF79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F9-2BFD-4760-A54A-4EB576E376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90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6FFF-2839-4D44-92A4-644C38ACBF79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F9-2BFD-4760-A54A-4EB576E376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46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C6FFF-2839-4D44-92A4-644C38ACBF79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FCF9-2BFD-4760-A54A-4EB576E376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6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2"/>
          <a:stretch/>
        </p:blipFill>
        <p:spPr>
          <a:xfrm>
            <a:off x="129396" y="0"/>
            <a:ext cx="11938959" cy="68579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68747" y="310551"/>
            <a:ext cx="4461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Arial Black" panose="020B0A04020102020204" pitchFamily="34" charset="0"/>
              </a:rPr>
              <a:t>UBD Unit Template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3683" y="1733909"/>
            <a:ext cx="710021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Arial Black" panose="020B0A04020102020204" pitchFamily="34" charset="0"/>
              </a:rPr>
              <a:t>Stage 1: Desired Results</a:t>
            </a:r>
          </a:p>
          <a:p>
            <a:endParaRPr lang="en-US" altLang="zh-CN" sz="3200" dirty="0">
              <a:latin typeface="Arial Black" panose="020B0A04020102020204" pitchFamily="34" charset="0"/>
            </a:endParaRPr>
          </a:p>
          <a:p>
            <a:endParaRPr lang="en-US" altLang="zh-CN" sz="3200" dirty="0" smtClean="0">
              <a:latin typeface="Arial Black" panose="020B0A04020102020204" pitchFamily="34" charset="0"/>
            </a:endParaRPr>
          </a:p>
          <a:p>
            <a:r>
              <a:rPr lang="en-US" altLang="zh-CN" sz="3200" dirty="0" smtClean="0">
                <a:latin typeface="Arial Black" panose="020B0A04020102020204" pitchFamily="34" charset="0"/>
              </a:rPr>
              <a:t>Stage 2: Assessment Evidence</a:t>
            </a:r>
          </a:p>
          <a:p>
            <a:endParaRPr lang="en-US" altLang="zh-CN" sz="3200" dirty="0">
              <a:latin typeface="Arial Black" panose="020B0A04020102020204" pitchFamily="34" charset="0"/>
            </a:endParaRPr>
          </a:p>
          <a:p>
            <a:endParaRPr lang="en-US" altLang="zh-CN" sz="3200" dirty="0" smtClean="0">
              <a:latin typeface="Arial Black" panose="020B0A04020102020204" pitchFamily="34" charset="0"/>
            </a:endParaRPr>
          </a:p>
          <a:p>
            <a:r>
              <a:rPr lang="en-US" altLang="zh-CN" sz="3200" dirty="0" smtClean="0">
                <a:latin typeface="Arial Black" panose="020B0A04020102020204" pitchFamily="34" charset="0"/>
              </a:rPr>
              <a:t>Stage 3: Learning Plan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0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2"/>
          <a:stretch/>
        </p:blipFill>
        <p:spPr>
          <a:xfrm>
            <a:off x="129396" y="0"/>
            <a:ext cx="11938959" cy="6857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9" y="373667"/>
            <a:ext cx="10417658" cy="638081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38354" y="1906438"/>
            <a:ext cx="2562046" cy="345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319324" y="3956246"/>
            <a:ext cx="8830516" cy="27982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638354" y="3564074"/>
            <a:ext cx="147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9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t="10566" r="6243" b="38218"/>
          <a:stretch/>
        </p:blipFill>
        <p:spPr>
          <a:xfrm>
            <a:off x="-182880" y="0"/>
            <a:ext cx="12374880" cy="663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8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2"/>
          <a:stretch/>
        </p:blipFill>
        <p:spPr>
          <a:xfrm>
            <a:off x="129396" y="0"/>
            <a:ext cx="11938959" cy="6857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6" y="884171"/>
            <a:ext cx="11447253" cy="495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2"/>
          <a:stretch/>
        </p:blipFill>
        <p:spPr>
          <a:xfrm>
            <a:off x="129396" y="0"/>
            <a:ext cx="11938959" cy="6857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0" y="108990"/>
            <a:ext cx="9591136" cy="664001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79576" y="960120"/>
            <a:ext cx="8302752" cy="69494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1013258" y="1970446"/>
            <a:ext cx="4317694" cy="41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90982" y="2994574"/>
            <a:ext cx="4162246" cy="68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5" idx="2"/>
          </p:cNvCxnSpPr>
          <p:nvPr/>
        </p:nvCxnSpPr>
        <p:spPr>
          <a:xfrm>
            <a:off x="940106" y="6714502"/>
            <a:ext cx="4191892" cy="345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85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97528" y="1188720"/>
            <a:ext cx="6396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Set up Rules and Expectations</a:t>
            </a:r>
            <a:endParaRPr lang="zh-CN" altLang="en-US" sz="4000" dirty="0"/>
          </a:p>
        </p:txBody>
      </p:sp>
      <p:sp>
        <p:nvSpPr>
          <p:cNvPr id="6" name="文本框 5"/>
          <p:cNvSpPr txBox="1"/>
          <p:nvPr/>
        </p:nvSpPr>
        <p:spPr>
          <a:xfrm>
            <a:off x="283464" y="2240280"/>
            <a:ext cx="1099211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altLang="zh-CN" sz="3200" dirty="0" smtClean="0"/>
              <a:t>Class discussion: Why do we have rules? Reach the agreement.</a:t>
            </a:r>
          </a:p>
          <a:p>
            <a:pPr marL="342900" indent="-342900">
              <a:buAutoNum type="arabicParenR"/>
            </a:pPr>
            <a:endParaRPr lang="en-US" altLang="zh-CN" sz="3200" dirty="0"/>
          </a:p>
          <a:p>
            <a:pPr marL="342900" indent="-342900">
              <a:buAutoNum type="arabicParenR"/>
            </a:pPr>
            <a:r>
              <a:rPr lang="en-US" altLang="zh-CN" sz="3200" dirty="0" smtClean="0"/>
              <a:t>Come up with the rules by themselves.</a:t>
            </a:r>
          </a:p>
          <a:p>
            <a:pPr marL="342900" indent="-342900">
              <a:buAutoNum type="arabicParenR"/>
            </a:pPr>
            <a:endParaRPr lang="en-US" altLang="zh-CN" sz="3200" dirty="0"/>
          </a:p>
          <a:p>
            <a:pPr marL="342900" indent="-342900">
              <a:buAutoNum type="arabicParenR"/>
            </a:pPr>
            <a:r>
              <a:rPr lang="en-US" altLang="zh-CN" sz="3200" dirty="0" smtClean="0"/>
              <a:t>Act out a scenario. Ask students to think what rules fit it.</a:t>
            </a:r>
          </a:p>
          <a:p>
            <a:pPr marL="342900" indent="-342900">
              <a:buAutoNum type="arabicParenR"/>
            </a:pPr>
            <a:endParaRPr lang="en-US" altLang="zh-CN" sz="3200" dirty="0"/>
          </a:p>
          <a:p>
            <a:pPr marL="342900" indent="-342900">
              <a:buAutoNum type="arabicParenR"/>
            </a:pPr>
            <a:r>
              <a:rPr lang="en-US" altLang="zh-CN" sz="3200" dirty="0" smtClean="0"/>
              <a:t>Concern differentiation.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9847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97528" y="1188720"/>
            <a:ext cx="5165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Parents Communication</a:t>
            </a:r>
            <a:endParaRPr lang="zh-CN" altLang="en-US" sz="4000" dirty="0"/>
          </a:p>
        </p:txBody>
      </p:sp>
      <p:sp>
        <p:nvSpPr>
          <p:cNvPr id="6" name="文本框 5"/>
          <p:cNvSpPr txBox="1"/>
          <p:nvPr/>
        </p:nvSpPr>
        <p:spPr>
          <a:xfrm>
            <a:off x="283464" y="2240280"/>
            <a:ext cx="103144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altLang="zh-CN" sz="3200" dirty="0" smtClean="0"/>
              <a:t>Parents don’t want to hear problems but your solutions.</a:t>
            </a:r>
          </a:p>
          <a:p>
            <a:pPr marL="342900" indent="-342900">
              <a:buAutoNum type="arabicParenR"/>
            </a:pPr>
            <a:endParaRPr lang="en-US" altLang="zh-CN" sz="3200" dirty="0"/>
          </a:p>
          <a:p>
            <a:pPr marL="342900" indent="-342900">
              <a:buAutoNum type="arabicParenR"/>
            </a:pPr>
            <a:r>
              <a:rPr lang="en-US" altLang="zh-CN" sz="3200" dirty="0" smtClean="0"/>
              <a:t>Bring a lot of evidence when you are explaining to parents.</a:t>
            </a:r>
          </a:p>
          <a:p>
            <a:pPr marL="342900" indent="-342900">
              <a:buAutoNum type="arabicParenR"/>
            </a:pPr>
            <a:endParaRPr lang="en-US" altLang="zh-CN" sz="3200" dirty="0"/>
          </a:p>
          <a:p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9534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85</Words>
  <Application>Microsoft Office PowerPoint</Application>
  <PresentationFormat>宽屏</PresentationFormat>
  <Paragraphs>20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吴绯霞</dc:creator>
  <cp:lastModifiedBy>吴绯霞</cp:lastModifiedBy>
  <cp:revision>14</cp:revision>
  <dcterms:created xsi:type="dcterms:W3CDTF">2020-09-01T22:54:35Z</dcterms:created>
  <dcterms:modified xsi:type="dcterms:W3CDTF">2020-09-01T23:30:52Z</dcterms:modified>
</cp:coreProperties>
</file>