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1F525-176E-4C25-BAC4-1A78380C40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B3FDD-0D45-4522-8FCA-AF367F9BC83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1F525-176E-4C25-BAC4-1A78380C40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B3FDD-0D45-4522-8FCA-AF367F9BC83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1F525-176E-4C25-BAC4-1A78380C40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B3FDD-0D45-4522-8FCA-AF367F9BC83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1F525-176E-4C25-BAC4-1A78380C40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B3FDD-0D45-4522-8FCA-AF367F9BC83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1F525-176E-4C25-BAC4-1A78380C40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B3FDD-0D45-4522-8FCA-AF367F9BC83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1F525-176E-4C25-BAC4-1A78380C40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B3FDD-0D45-4522-8FCA-AF367F9BC83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1F525-176E-4C25-BAC4-1A78380C40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B3FDD-0D45-4522-8FCA-AF367F9BC83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1F525-176E-4C25-BAC4-1A78380C40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B3FDD-0D45-4522-8FCA-AF367F9BC83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1F525-176E-4C25-BAC4-1A78380C40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B3FDD-0D45-4522-8FCA-AF367F9BC83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1F525-176E-4C25-BAC4-1A78380C40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B3FDD-0D45-4522-8FCA-AF367F9BC83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1F525-176E-4C25-BAC4-1A78380C40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B3FDD-0D45-4522-8FCA-AF367F9BC83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1F525-176E-4C25-BAC4-1A78380C40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B3FDD-0D45-4522-8FCA-AF367F9BC83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microsoft.com/office/2007/relationships/hdphoto" Target="../media/image9.wdp"/><Relationship Id="rId8" Type="http://schemas.openxmlformats.org/officeDocument/2006/relationships/image" Target="../media/image8.png"/><Relationship Id="rId7" Type="http://schemas.microsoft.com/office/2007/relationships/hdphoto" Target="../media/image7.wdp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2" Type="http://schemas.openxmlformats.org/officeDocument/2006/relationships/slideLayout" Target="../slideLayouts/slideLayout7.xml"/><Relationship Id="rId11" Type="http://schemas.microsoft.com/office/2007/relationships/hdphoto" Target="../media/image11.wdp"/><Relationship Id="rId10" Type="http://schemas.openxmlformats.org/officeDocument/2006/relationships/image" Target="../media/image10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798991" y="488272"/>
            <a:ext cx="10688714" cy="2432481"/>
            <a:chOff x="0" y="0"/>
            <a:chExt cx="5429250" cy="1000125"/>
          </a:xfrm>
        </p:grpSpPr>
        <p:pic>
          <p:nvPicPr>
            <p:cNvPr id="5" name="图片 4" descr="car2"/>
            <p:cNvPicPr>
              <a:picLocks noChangeAspect="1"/>
            </p:cNvPicPr>
            <p:nvPr/>
          </p:nvPicPr>
          <p:blipFill>
            <a:blip r:embed="rId1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9350" y="38100"/>
              <a:ext cx="1182370" cy="962025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</p:spPr>
        </p:pic>
        <p:pic>
          <p:nvPicPr>
            <p:cNvPr id="6" name="图片 5" descr="feiji"/>
            <p:cNvPicPr>
              <a:picLocks noChangeAspect="1"/>
            </p:cNvPicPr>
            <p:nvPr/>
          </p:nvPicPr>
          <p:blipFill>
            <a:blip r:embed="rId2" cstate="print">
              <a:grayscl/>
              <a:lum brigh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4900" y="38100"/>
              <a:ext cx="1092200" cy="962025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</p:spPr>
        </p:pic>
        <p:pic>
          <p:nvPicPr>
            <p:cNvPr id="7" name="图片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3809"/>
            <a:stretch>
              <a:fillRect/>
            </a:stretch>
          </p:blipFill>
          <p:spPr bwMode="auto">
            <a:xfrm>
              <a:off x="3800475" y="28575"/>
              <a:ext cx="1628775" cy="971550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</p:spPr>
        </p:pic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885825" cy="982980"/>
            </a:xfrm>
            <a:prstGeom prst="rect">
              <a:avLst/>
            </a:prstGeom>
            <a:noFill/>
          </p:spPr>
        </p:pic>
      </p:grpSp>
      <p:grpSp>
        <p:nvGrpSpPr>
          <p:cNvPr id="9" name="组合 8"/>
          <p:cNvGrpSpPr/>
          <p:nvPr/>
        </p:nvGrpSpPr>
        <p:grpSpPr>
          <a:xfrm>
            <a:off x="710214" y="3623985"/>
            <a:ext cx="10972800" cy="2705793"/>
            <a:chOff x="0" y="0"/>
            <a:chExt cx="5095875" cy="1078230"/>
          </a:xfrm>
        </p:grpSpPr>
        <p:pic>
          <p:nvPicPr>
            <p:cNvPr id="10" name="图片 9"/>
            <p:cNvPicPr/>
            <p:nvPr/>
          </p:nvPicPr>
          <p:blipFill>
            <a:blip r:embed="rId5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471"/>
            <a:stretch>
              <a:fillRect/>
            </a:stretch>
          </p:blipFill>
          <p:spPr bwMode="auto">
            <a:xfrm>
              <a:off x="0" y="19050"/>
              <a:ext cx="1104900" cy="1026160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</p:spPr>
        </p:pic>
        <p:pic>
          <p:nvPicPr>
            <p:cNvPr id="11" name="图片 10"/>
            <p:cNvPicPr>
              <a:picLocks noChangeAspect="1"/>
            </p:cNvPicPr>
            <p:nvPr/>
          </p:nvPicPr>
          <p:blipFill>
            <a:blip r:embed="rId6" cstate="print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09850" y="19050"/>
              <a:ext cx="1171575" cy="1059180"/>
            </a:xfrm>
            <a:prstGeom prst="rect">
              <a:avLst/>
            </a:prstGeom>
            <a:noFill/>
          </p:spPr>
        </p:pic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8" cstate="print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rightnessContrast contrast="40000"/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71600" y="0"/>
              <a:ext cx="1000125" cy="1057275"/>
            </a:xfrm>
            <a:prstGeom prst="rect">
              <a:avLst/>
            </a:prstGeom>
            <a:noFill/>
          </p:spPr>
        </p:pic>
        <p:pic>
          <p:nvPicPr>
            <p:cNvPr id="13" name="currentImg" descr="https://ss3.bdstatic.com/70cFv8Sh_Q1YnxGkpoWK1HF6hhy/it/u=1380749074,2396685689&amp;fm=26&amp;gp=0.jpg"/>
            <p:cNvPicPr>
              <a:picLocks noChangeAspect="1"/>
            </p:cNvPicPr>
            <p:nvPr/>
          </p:nvPicPr>
          <p:blipFill>
            <a:blip r:embed="rId10" cstate="print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saturation sat="0"/>
                      </a14:imgEffect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48125" y="19050"/>
              <a:ext cx="1047750" cy="10477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4" name="文本框 13"/>
          <p:cNvSpPr txBox="1"/>
          <p:nvPr/>
        </p:nvSpPr>
        <p:spPr>
          <a:xfrm>
            <a:off x="1491449" y="3151573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/>
              <a:t>A</a:t>
            </a:r>
            <a:endParaRPr lang="zh-CN" altLang="en-US" sz="2000" b="1" dirty="0"/>
          </a:p>
        </p:txBody>
      </p:sp>
      <p:sp>
        <p:nvSpPr>
          <p:cNvPr id="15" name="矩形 14"/>
          <p:cNvSpPr/>
          <p:nvPr/>
        </p:nvSpPr>
        <p:spPr>
          <a:xfrm>
            <a:off x="4049360" y="3151573"/>
            <a:ext cx="3401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zh-CN" sz="2000" b="1" dirty="0" smtClean="0">
                <a:solidFill>
                  <a:prstClr val="black"/>
                </a:solidFill>
              </a:rPr>
              <a:t>B</a:t>
            </a:r>
            <a:endParaRPr lang="zh-CN" altLang="en-US" sz="2000" b="1" dirty="0">
              <a:solidFill>
                <a:prstClr val="black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725914" y="3096217"/>
            <a:ext cx="3401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zh-CN" sz="2000" b="1" dirty="0" smtClean="0">
                <a:solidFill>
                  <a:prstClr val="black"/>
                </a:solidFill>
              </a:rPr>
              <a:t>C</a:t>
            </a:r>
            <a:endParaRPr lang="zh-CN" altLang="en-US" sz="2000" b="1" dirty="0">
              <a:solidFill>
                <a:prstClr val="black"/>
              </a:solidFill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0185957" y="3096217"/>
            <a:ext cx="3690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zh-CN" sz="2000" b="1" dirty="0" smtClean="0">
                <a:solidFill>
                  <a:prstClr val="black"/>
                </a:solidFill>
              </a:rPr>
              <a:t>D</a:t>
            </a:r>
            <a:endParaRPr lang="zh-CN" altLang="en-US" sz="2000" b="1" dirty="0">
              <a:solidFill>
                <a:prstClr val="black"/>
              </a:solidFill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1669543" y="6301095"/>
            <a:ext cx="3177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zh-CN" sz="2000" b="1" dirty="0" smtClean="0">
                <a:solidFill>
                  <a:prstClr val="black"/>
                </a:solidFill>
              </a:rPr>
              <a:t>E</a:t>
            </a:r>
            <a:endParaRPr lang="zh-CN" altLang="en-US" sz="2000" b="1" dirty="0">
              <a:solidFill>
                <a:prstClr val="black"/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4424875" y="6246916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zh-CN" sz="2000" b="1" dirty="0" smtClean="0">
                <a:solidFill>
                  <a:prstClr val="black"/>
                </a:solidFill>
              </a:rPr>
              <a:t>F</a:t>
            </a:r>
            <a:endParaRPr lang="zh-CN" altLang="en-US" sz="2000" b="1" dirty="0">
              <a:solidFill>
                <a:prstClr val="black"/>
              </a:solidFill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7439951" y="6246916"/>
            <a:ext cx="3642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zh-CN" sz="2000" b="1" dirty="0" smtClean="0">
                <a:solidFill>
                  <a:prstClr val="black"/>
                </a:solidFill>
              </a:rPr>
              <a:t>G</a:t>
            </a:r>
            <a:endParaRPr lang="zh-CN" altLang="en-US" sz="2000" b="1" dirty="0">
              <a:solidFill>
                <a:prstClr val="black"/>
              </a:solidFill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10444794" y="6246916"/>
            <a:ext cx="3738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zh-CN" sz="2000" b="1" dirty="0" smtClean="0">
                <a:solidFill>
                  <a:prstClr val="black"/>
                </a:solidFill>
              </a:rPr>
              <a:t>H</a:t>
            </a:r>
            <a:endParaRPr lang="zh-CN" altLang="en-US" sz="2000" b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WPS 演示</Application>
  <PresentationFormat>宽屏</PresentationFormat>
  <Paragraphs>16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等线</vt:lpstr>
      <vt:lpstr>微软雅黑</vt:lpstr>
      <vt:lpstr>Arial Unicode MS</vt:lpstr>
      <vt:lpstr>等线 Light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孔伟红</dc:creator>
  <cp:lastModifiedBy>songjiao</cp:lastModifiedBy>
  <cp:revision>2</cp:revision>
  <dcterms:created xsi:type="dcterms:W3CDTF">2021-03-25T01:19:00Z</dcterms:created>
  <dcterms:modified xsi:type="dcterms:W3CDTF">2021-03-25T01:31:49Z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A8CC3C321F44413DBFAD7558D717E147</vt:lpwstr>
  </property>
  <property fmtid="{D5CDD505-2E9C-101B-9397-08002B2CF9AE}" pid="3" name="KSOProductBuildVer">
    <vt:lpwstr>2052-11.1.0.10356</vt:lpwstr>
  </property>
</Properties>
</file>