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3FEA4-BC65-4198-9F74-3394315AAE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C79CA-83D7-4B28-8E98-5C32B8E902E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1491449" y="315157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A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049360" y="3151573"/>
            <a:ext cx="34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B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850201" y="3096217"/>
            <a:ext cx="34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C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644419" y="3096217"/>
            <a:ext cx="3690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D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25376" y="6013947"/>
            <a:ext cx="317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E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270827" y="601358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F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190359" y="6046861"/>
            <a:ext cx="364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G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161187" y="6013580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H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5" name="图片 24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70" y="656949"/>
            <a:ext cx="10281608" cy="2352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图片 2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84" y="3806679"/>
            <a:ext cx="10768612" cy="20969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孔伟红</dc:creator>
  <cp:lastModifiedBy>songjiao</cp:lastModifiedBy>
  <cp:revision>2</cp:revision>
  <dcterms:created xsi:type="dcterms:W3CDTF">2021-03-25T01:24:00Z</dcterms:created>
  <dcterms:modified xsi:type="dcterms:W3CDTF">2021-03-25T01:31:39Z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1112EEF79F1647AABA4A9E341CBA4CE9</vt:lpwstr>
  </property>
  <property fmtid="{D5CDD505-2E9C-101B-9397-08002B2CF9AE}" pid="3" name="KSOProductBuildVer">
    <vt:lpwstr>2052-11.1.0.10356</vt:lpwstr>
  </property>
</Properties>
</file>